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58" r:id="rId5"/>
    <p:sldId id="270" r:id="rId6"/>
    <p:sldId id="271" r:id="rId7"/>
    <p:sldId id="267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5BBB0-D175-4E00-8204-B006E9E6A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6D386E-D71D-4B78-8FED-438C88EFA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BC4AB-5211-4421-81D4-1E30D51F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4B84C-75B9-4B44-A6A8-828EF9C7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9CACC-FF42-4AC1-B068-28166931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7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9E55C-D012-4A04-AD4A-085A9CF1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61DC4E-485E-4E74-BAA6-4DF43F38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FEA65-1FF7-4779-B490-9E67B0B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60F06-A58D-4960-95FC-82C3F4C5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BB5FE-399A-4F0F-8179-485987D3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5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3A2A2B-EA3C-4EFB-9EBE-BF872D5F5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F49CA-A805-4DBA-B735-2F3096FC9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C12BB-3404-47F2-B80E-E99F9A1E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B2A5-5D34-4E1C-BC38-D201DE40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5D1FD-D35A-48F2-9CDF-C5AA1844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5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8650-4D31-4251-A9D6-876FD5CA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9FB36-82ED-444F-9A9A-F50D823AE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B123C-090B-42B3-8464-F0E1A815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E49426-1A8F-47CF-9EA6-6F7A659F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D3103-4786-4278-BCC6-20E659B9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1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B8E1A-2D7B-44F0-A6D7-5CD431C9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0B5C3-3939-42FF-83D5-613FA34D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F593B-69CF-4376-8785-5A3B7387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7F29E-1C5A-465D-BAB0-6BC1F9D7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9893-4ED9-4B3D-9656-AE86FCF6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5894-3CDD-4A2B-8A67-C1AF1C3E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5485-E7CD-4C15-B2F4-4461DCDD7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72ECE-2EDC-4CEA-9429-A85F563C2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D39A7-A431-4C67-8045-E2BE8A2E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88FCB-1671-4093-8F02-A368AD2D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3CB115-E56B-4E37-9AFC-5CB36BAB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E985F-F171-4EB4-831F-0FD8A23E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BEF315-080F-4AB0-B538-EB0EFD87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946123-7E54-4257-A892-F2298B263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6DA95B-4BBC-42E9-85CD-88B4AFDB1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E666E6-496A-46BA-8D06-13739AB49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08383A-1D49-4FE0-AEFB-DF78BF61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DED544-C3AB-44AD-AAC8-7ACF9471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DA690C-139A-449E-88AC-51F6753E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EE03-EDEA-4C55-BA7D-4BBA0BF6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BAC7F-7EF2-4776-BE4A-19960D90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ACA82B-1D6C-4752-8ACE-11C845EA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FD0D-F986-4C04-9535-D8257CB9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2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BE69E6-D0AA-4BB8-B785-28EDFF69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B58CED-C06D-4E97-A69A-55480E95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EDB823-347A-44F1-9625-AF8E936E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0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E92DD-F235-453D-BA71-281A1540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3F028-81DC-461A-AC2A-59B5F05D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8E1C68-B794-4402-A280-88FA3C129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B13C2E-8C9D-4E0D-AA7A-8866615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1F86A7-6793-49E0-AFEC-C4AFBBCA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607CCA-665F-4051-84CB-D845A0B8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8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E0BFB-C388-4A06-9ADD-D635EA6C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EB2326-6C71-4ABE-9FB2-FA3EEE8F1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3C871E-BFFC-4002-9CF8-3FA700D69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DFE5E6-769A-430D-A0BB-964C1BE8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56BE0-EC3B-4005-8302-0AE101A1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A0843-1422-4832-8435-9A5F1ED2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3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7C58A-0FEC-48FB-AAA0-16E5C26C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B73E5-6F12-408D-A720-0B3713F4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F685E-D960-43E6-BC35-4AC5A72CD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315B-B402-485C-9768-8ED613FF9234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7B182-5F22-4F00-9863-5318DA38F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A02AB-B958-4BFA-9FD9-AC696401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FEEF-D40F-4AC4-AA3B-0715B2A7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50C21-5A79-4026-ACC3-2DCDD125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11016"/>
            <a:ext cx="8780584" cy="65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5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88C1B-5CD1-435A-AB2C-8B7982F68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5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EDCA6-53CA-43D6-A419-122F95AE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7753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56470F-036B-4EEC-B6B3-90B2A3F5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6427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6833EC-FDD1-4820-81AC-23552120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6427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6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BA3C1-7F9C-4E7F-947B-7D15B6D07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7753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85" y="251313"/>
            <a:ext cx="9515475" cy="64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3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15" y="140677"/>
            <a:ext cx="8730760" cy="65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B6D791-68DB-4F26-AE76-5279C7AE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24522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8845062" cy="6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9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31" y="774456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15" y="140676"/>
            <a:ext cx="8701454" cy="65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8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76AA2-F5E7-4FD7-A3C2-D859FF7D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404035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7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EC1E4A-33E1-4EBE-9C78-3895B101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417287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45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DIDI</dc:creator>
  <cp:lastModifiedBy>Назерке</cp:lastModifiedBy>
  <cp:revision>2</cp:revision>
  <dcterms:created xsi:type="dcterms:W3CDTF">2024-09-24T21:11:10Z</dcterms:created>
  <dcterms:modified xsi:type="dcterms:W3CDTF">2025-01-04T17:41:30Z</dcterms:modified>
</cp:coreProperties>
</file>